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7"/>
  </p:notesMasterIdLst>
  <p:handoutMasterIdLst>
    <p:handoutMasterId r:id="rId8"/>
  </p:handoutMasterIdLst>
  <p:sldIdLst>
    <p:sldId id="256" r:id="rId5"/>
    <p:sldId id="32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8">
          <p15:clr>
            <a:srgbClr val="A4A3A4"/>
          </p15:clr>
        </p15:guide>
        <p15:guide id="2" pos="3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53" autoAdjust="0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1264" y="200"/>
      </p:cViewPr>
      <p:guideLst>
        <p:guide orient="horz" pos="2028"/>
        <p:guide pos="32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9DD-8BEA-304C-9BAE-175C76990D5F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67767-7DC9-0348-96FB-0ABB9D800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0D8CA-93BC-3A48-AD27-E78D6C56EB24}" type="datetimeFigureOut">
              <a:rPr lang="en-US" smtClean="0"/>
              <a:t>3/28/24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E362-A350-2949-B4EE-1DCF96A64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DB4-8003-BB48-B712-7E06A20CDED6}" type="datetime1">
              <a:rPr lang="en-CA" smtClean="0"/>
              <a:t>2024-03-28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ED5B-449C-5B42-857E-D2C3C63F5E60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54FD-8390-A34A-96E2-42857EE224B2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BDD6-B062-3F46-858B-F49D4E846AE3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8CF4-3557-E54C-8D7A-1DDDDF5E883C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8FBA-C267-0F40-8A02-E6A7821A291E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A3E8-08E0-9F4D-82C2-2DB48CAAAE9E}" type="datetime1">
              <a:rPr lang="en-CA" smtClean="0"/>
              <a:t>2024-03-28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C90-4ABE-2E41-B09E-841274E0B9B5}" type="datetime1">
              <a:rPr lang="en-CA" smtClean="0"/>
              <a:t>2024-03-28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66D2-7B85-6649-B068-976362077B25}" type="datetime1">
              <a:rPr lang="en-CA" smtClean="0"/>
              <a:t>2024-03-28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4B7-82EE-1440-8DC8-20746879C550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DE0C-0BC5-E84D-A15D-B33759DACDC1}" type="datetime1">
              <a:rPr lang="en-CA" smtClean="0"/>
              <a:t>2024-03-28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61C3-6334-5B44-B432-E408CD75785E}" type="datetime1">
              <a:rPr lang="en-CA" smtClean="0"/>
              <a:t>2024-03-28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in-graph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714" y="5714510"/>
            <a:ext cx="376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F4623"/>
                </a:solidFill>
              </a:rPr>
              <a:t>WEEK 12 </a:t>
            </a:r>
          </a:p>
        </p:txBody>
      </p:sp>
    </p:spTree>
    <p:extLst>
      <p:ext uri="{BB962C8B-B14F-4D97-AF65-F5344CB8AC3E}">
        <p14:creationId xmlns:p14="http://schemas.microsoft.com/office/powerpoint/2010/main" val="405200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2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week 12: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presentations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Class Plan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Group Critiques: Website Portfolio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Introduce your approach to the project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Tour the website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Describe how it is reflective of your design ethos and career goals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</a:t>
            </a:r>
            <a:r>
              <a:rPr lang="en-US" sz="1400">
                <a:solidFill>
                  <a:srgbClr val="376092"/>
                </a:solidFill>
              </a:rPr>
              <a:t>Individual Consultations</a:t>
            </a:r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710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7938</TotalTime>
  <Words>47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Christopher Moore</cp:lastModifiedBy>
  <cp:revision>294</cp:revision>
  <dcterms:created xsi:type="dcterms:W3CDTF">2010-04-12T23:12:02Z</dcterms:created>
  <dcterms:modified xsi:type="dcterms:W3CDTF">2024-03-28T21:15:37Z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