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8"/>
  </p:notesMasterIdLst>
  <p:handoutMasterIdLst>
    <p:handoutMasterId r:id="rId9"/>
  </p:handoutMasterIdLst>
  <p:sldIdLst>
    <p:sldId id="256" r:id="rId5"/>
    <p:sldId id="324" r:id="rId6"/>
    <p:sldId id="32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1">
          <p15:clr>
            <a:srgbClr val="A4A3A4"/>
          </p15:clr>
        </p15:guide>
        <p15:guide id="2" pos="3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6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5" autoAdjust="0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968" y="200"/>
      </p:cViewPr>
      <p:guideLst>
        <p:guide orient="horz" pos="2071"/>
        <p:guide pos="32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9DD-8BEA-304C-9BAE-175C76990D5F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7767-7DC9-0348-96FB-0ABB9D800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8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0D8CA-93BC-3A48-AD27-E78D6C56EB24}" type="datetimeFigureOut">
              <a:rPr lang="en-US" smtClean="0"/>
              <a:t>2/2/24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E362-A350-2949-B4EE-1DCF96A64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75DB4-8003-BB48-B712-7E06A20CDED6}" type="datetime1">
              <a:rPr lang="en-CA" smtClean="0"/>
              <a:t>2024-02-02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7ED5B-449C-5B42-857E-D2C3C63F5E60}" type="datetime1">
              <a:rPr lang="en-CA" smtClean="0"/>
              <a:t>2024-02-02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54FD-8390-A34A-96E2-42857EE224B2}" type="datetime1">
              <a:rPr lang="en-CA" smtClean="0"/>
              <a:t>2024-02-02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0BDD6-B062-3F46-858B-F49D4E846AE3}" type="datetime1">
              <a:rPr lang="en-CA" smtClean="0"/>
              <a:t>2024-02-02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8CF4-3557-E54C-8D7A-1DDDDF5E883C}" type="datetime1">
              <a:rPr lang="en-CA" smtClean="0"/>
              <a:t>2024-02-02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8FBA-C267-0F40-8A02-E6A7821A291E}" type="datetime1">
              <a:rPr lang="en-CA" smtClean="0"/>
              <a:t>2024-02-02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3A3E8-08E0-9F4D-82C2-2DB48CAAAE9E}" type="datetime1">
              <a:rPr lang="en-CA" smtClean="0"/>
              <a:t>2024-02-02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4C90-4ABE-2E41-B09E-841274E0B9B5}" type="datetime1">
              <a:rPr lang="en-CA" smtClean="0"/>
              <a:t>2024-02-02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66D2-7B85-6649-B068-976362077B25}" type="datetime1">
              <a:rPr lang="en-CA" smtClean="0"/>
              <a:t>2024-02-02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B4B7-82EE-1440-8DC8-20746879C550}" type="datetime1">
              <a:rPr lang="en-CA" smtClean="0"/>
              <a:t>2024-02-02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DE0C-0BC5-E84D-A15D-B33759DACDC1}" type="datetime1">
              <a:rPr lang="en-CA" smtClean="0"/>
              <a:t>2024-02-02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1C3-6334-5B44-B432-E408CD75785E}" type="datetime1">
              <a:rPr lang="en-CA" smtClean="0"/>
              <a:t>2024-02-02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manual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earnmegood.ca/444/3/RGD.pdf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megood.ca/444/2/StandardsManual-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earnmegood.ca/444/2/Fine%20Arts%20Visual%20Strategy%202012%2008%2031.pdf" TargetMode="External"/><Relationship Id="rId5" Type="http://schemas.openxmlformats.org/officeDocument/2006/relationships/hyperlink" Target="http://www.learnmegood.ca/444/2/WebStandardsManualV3.pdf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graph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714" y="5714510"/>
            <a:ext cx="3762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F4623"/>
                </a:solidFill>
              </a:rPr>
              <a:t>WEEK 3 </a:t>
            </a:r>
          </a:p>
        </p:txBody>
      </p:sp>
    </p:spTree>
    <p:extLst>
      <p:ext uri="{BB962C8B-B14F-4D97-AF65-F5344CB8AC3E}">
        <p14:creationId xmlns:p14="http://schemas.microsoft.com/office/powerpoint/2010/main" val="405200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2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week 3: critiques + consultations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Class Plan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Activity: Group Critiques (~45:00)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In breakout groups, present and review preliminary visual identity sketches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I will circulate to review the discussions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Individual Consultations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One by one, I will discuss your progress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While waiting for your turn, continue development on your assignment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Resources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Standards Manual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GDC Creative Earners Survey (2022)</a:t>
            </a:r>
          </a:p>
        </p:txBody>
      </p:sp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153" y="3340622"/>
            <a:ext cx="287999" cy="287999"/>
          </a:xfrm>
          <a:prstGeom prst="rect">
            <a:avLst/>
          </a:prstGeom>
        </p:spPr>
      </p:pic>
      <p:pic>
        <p:nvPicPr>
          <p:cNvPr id="10" name="Picture 9">
            <a:hlinkClick r:id="rId5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873" y="3559862"/>
            <a:ext cx="287999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0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in-graphic.png"/>
          <p:cNvPicPr>
            <a:picLocks noChangeAspect="1"/>
          </p:cNvPicPr>
          <p:nvPr/>
        </p:nvPicPr>
        <p:blipFill>
          <a:blip r:embed="rId2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745" y="11758"/>
            <a:ext cx="6759773" cy="6858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8380" y="6356350"/>
            <a:ext cx="2133600" cy="365125"/>
          </a:xfrm>
        </p:spPr>
        <p:txBody>
          <a:bodyPr/>
          <a:lstStyle/>
          <a:p>
            <a:fld id="{2066355A-084C-D24E-9AD2-7E4FC41EA627}" type="slidenum">
              <a:rPr lang="en-US" smtClean="0">
                <a:solidFill>
                  <a:srgbClr val="EF4623"/>
                </a:solidFill>
              </a:rPr>
              <a:t>3</a:t>
            </a:fld>
            <a:endParaRPr lang="en-US" dirty="0">
              <a:solidFill>
                <a:srgbClr val="EF462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624" y="452384"/>
            <a:ext cx="659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week 3: critiques + consultations</a:t>
            </a:r>
            <a:endParaRPr lang="en-US" dirty="0">
              <a:solidFill>
                <a:srgbClr val="37609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855579"/>
            <a:ext cx="882048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3624" y="1042745"/>
            <a:ext cx="837932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76092"/>
                </a:solidFill>
              </a:rPr>
              <a:t>+ Assignment 1: Visual Identity (10%, Due February 8 – NEXT WEEK!)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Your first major task is to translate your design ethos into a visual identity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This is a very important first exercise, as it will be applied to all aspects of your portfolio materials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Aim for a consistency across applications and platforms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Select </a:t>
            </a:r>
            <a:r>
              <a:rPr lang="en-US" sz="1400" dirty="0" err="1">
                <a:solidFill>
                  <a:srgbClr val="376092"/>
                </a:solidFill>
              </a:rPr>
              <a:t>colour</a:t>
            </a:r>
            <a:r>
              <a:rPr lang="en-US" sz="1400" dirty="0">
                <a:solidFill>
                  <a:srgbClr val="376092"/>
                </a:solidFill>
              </a:rPr>
              <a:t> palette, typefaces, and design a logo or </a:t>
            </a:r>
            <a:r>
              <a:rPr lang="en-US" sz="1400" dirty="0" err="1">
                <a:solidFill>
                  <a:srgbClr val="376092"/>
                </a:solidFill>
              </a:rPr>
              <a:t>wordmark</a:t>
            </a:r>
            <a:r>
              <a:rPr lang="en-US" sz="1400" dirty="0">
                <a:solidFill>
                  <a:srgbClr val="376092"/>
                </a:solidFill>
              </a:rPr>
              <a:t> to represent your practice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For Next Week: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Refine the selected visual identity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Complete the graphic standards guidelines</a:t>
            </a:r>
          </a:p>
          <a:p>
            <a:r>
              <a:rPr lang="en-US" sz="1400" dirty="0">
                <a:solidFill>
                  <a:srgbClr val="376092"/>
                </a:solidFill>
              </a:rPr>
              <a:t>     + Compile this into a single PDF document and submit to Moodle</a:t>
            </a:r>
          </a:p>
          <a:p>
            <a:endParaRPr lang="en-US" sz="1400" dirty="0">
              <a:solidFill>
                <a:srgbClr val="376092"/>
              </a:solidFill>
            </a:endParaRPr>
          </a:p>
          <a:p>
            <a:r>
              <a:rPr lang="en-US" sz="1400" dirty="0">
                <a:solidFill>
                  <a:srgbClr val="376092"/>
                </a:solidFill>
              </a:rPr>
              <a:t>+ Examples: </a:t>
            </a:r>
          </a:p>
        </p:txBody>
      </p:sp>
      <p:pic>
        <p:nvPicPr>
          <p:cNvPr id="10" name="Picture 9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3976" y="3595006"/>
            <a:ext cx="287999" cy="287999"/>
          </a:xfrm>
          <a:prstGeom prst="rect">
            <a:avLst/>
          </a:prstGeom>
        </p:spPr>
      </p:pic>
      <p:pic>
        <p:nvPicPr>
          <p:cNvPr id="11" name="Picture 10">
            <a:hlinkClick r:id="rId5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6688" y="3586990"/>
            <a:ext cx="287999" cy="287999"/>
          </a:xfrm>
          <a:prstGeom prst="rect">
            <a:avLst/>
          </a:prstGeom>
        </p:spPr>
      </p:pic>
      <p:pic>
        <p:nvPicPr>
          <p:cNvPr id="12" name="Picture 11">
            <a:hlinkClick r:id="rId6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768" y="3578974"/>
            <a:ext cx="287999" cy="28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6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7812</TotalTime>
  <Words>207</Words>
  <Application>Microsoft Macintosh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Christopher Moore</cp:lastModifiedBy>
  <cp:revision>254</cp:revision>
  <dcterms:created xsi:type="dcterms:W3CDTF">2010-04-12T23:12:02Z</dcterms:created>
  <dcterms:modified xsi:type="dcterms:W3CDTF">2024-02-02T18:22:05Z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