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8"/>
  </p:notesMasterIdLst>
  <p:handoutMasterIdLst>
    <p:handoutMasterId r:id="rId9"/>
  </p:handoutMasterIdLst>
  <p:sldIdLst>
    <p:sldId id="256" r:id="rId5"/>
    <p:sldId id="324" r:id="rId6"/>
    <p:sldId id="32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1">
          <p15:clr>
            <a:srgbClr val="A4A3A4"/>
          </p15:clr>
        </p15:guide>
        <p15:guide id="2" pos="3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11" autoAdjust="0"/>
    <p:restoredTop sz="94663"/>
  </p:normalViewPr>
  <p:slideViewPr>
    <p:cSldViewPr snapToGrid="0" snapToObjects="1">
      <p:cViewPr varScale="1">
        <p:scale>
          <a:sx n="110" d="100"/>
          <a:sy n="110" d="100"/>
        </p:scale>
        <p:origin x="184" y="232"/>
      </p:cViewPr>
      <p:guideLst>
        <p:guide orient="horz" pos="2071"/>
        <p:guide pos="32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9DD-8BEA-304C-9BAE-175C76990D5F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67767-7DC9-0348-96FB-0ABB9D800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0D8CA-93BC-3A48-AD27-E78D6C56EB24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E362-A350-2949-B4EE-1DCF96A64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DB4-8003-BB48-B712-7E06A20CDED6}" type="datetime1">
              <a:rPr lang="en-CA" smtClean="0"/>
              <a:t>2024-02-08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ED5B-449C-5B42-857E-D2C3C63F5E60}" type="datetime1">
              <a:rPr lang="en-CA" smtClean="0"/>
              <a:t>2024-02-08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54FD-8390-A34A-96E2-42857EE224B2}" type="datetime1">
              <a:rPr lang="en-CA" smtClean="0"/>
              <a:t>2024-02-08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BDD6-B062-3F46-858B-F49D4E846AE3}" type="datetime1">
              <a:rPr lang="en-CA" smtClean="0"/>
              <a:t>2024-02-08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8CF4-3557-E54C-8D7A-1DDDDF5E883C}" type="datetime1">
              <a:rPr lang="en-CA" smtClean="0"/>
              <a:t>2024-02-08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8FBA-C267-0F40-8A02-E6A7821A291E}" type="datetime1">
              <a:rPr lang="en-CA" smtClean="0"/>
              <a:t>2024-02-08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A3E8-08E0-9F4D-82C2-2DB48CAAAE9E}" type="datetime1">
              <a:rPr lang="en-CA" smtClean="0"/>
              <a:t>2024-02-08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C90-4ABE-2E41-B09E-841274E0B9B5}" type="datetime1">
              <a:rPr lang="en-CA" smtClean="0"/>
              <a:t>2024-02-08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66D2-7B85-6649-B068-976362077B25}" type="datetime1">
              <a:rPr lang="en-CA" smtClean="0"/>
              <a:t>2024-02-08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4B7-82EE-1440-8DC8-20746879C550}" type="datetime1">
              <a:rPr lang="en-CA" smtClean="0"/>
              <a:t>2024-02-08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DE0C-0BC5-E84D-A15D-B33759DACDC1}" type="datetime1">
              <a:rPr lang="en-CA" smtClean="0"/>
              <a:t>2024-02-08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61C3-6334-5B44-B432-E408CD75785E}" type="datetime1">
              <a:rPr lang="en-CA" smtClean="0"/>
              <a:t>2024-02-08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arnmegood.ca/444/4/RGD.pdf" TargetMode="External"/><Relationship Id="rId3" Type="http://schemas.openxmlformats.org/officeDocument/2006/relationships/hyperlink" Target="https://makeitcenter.adobe.com/blog/resume-designs.html?gclid=CjwKCAiAgc-ABhA7EiwAjev-j8qLNwh6Floquj722Z2ygIsWvznfuygMSEbp2EiCocqd3TfQIAdAhhoC8lgQAvD_BwE&amp;mv=search&amp;ef_id=CjwKCAiAgc-ABhA7EiwAjev-j8qLNwh6Floquj722Z2ygIsWvznfuygMSEbp2EiCocqd3TfQIAdAhhoC8lgQA" TargetMode="External"/><Relationship Id="rId7" Type="http://schemas.openxmlformats.org/officeDocument/2006/relationships/hyperlink" Target="https://quickbooks.intuit.com/ca/resources/invoice-templates/graphic-designer/?cid=ppc_G_b_CA_.QBO_CA_DSA_SBC_G_S_FY19.__txt&amp;gclid=CjwKCAiAgc-ABhA7EiwAjev-j_4-fQeBexcF6DcNJfHNGdWaaV1HsKIZaofmj_vzmc5ts_hnA5uwCRoCpboQAvD_BwE&amp;gclsrc=aw.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nvoicesimple.com/invoice-template/graphic-design-invoice" TargetMode="External"/><Relationship Id="rId5" Type="http://schemas.openxmlformats.org/officeDocument/2006/relationships/hyperlink" Target="https://pl.pinterest.com/blurry/curriculum-vitae-design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in-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714" y="5714510"/>
            <a:ext cx="376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F4623"/>
                </a:solidFill>
              </a:rPr>
              <a:t>WEEK 4 </a:t>
            </a:r>
          </a:p>
        </p:txBody>
      </p:sp>
    </p:spTree>
    <p:extLst>
      <p:ext uri="{BB962C8B-B14F-4D97-AF65-F5344CB8AC3E}">
        <p14:creationId xmlns:p14="http://schemas.microsoft.com/office/powerpoint/2010/main" val="40520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2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4: visual identity critiques + assignment introduction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Class Plan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Activity: Class Critiques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You will each present your visual identity/graphic standards to the entire class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Introduce your ethos statement and relate this to aspects of your presentation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Justify your design decisions for each component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Ensure that your PDF file has been uploaded to Moodle for assessment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Assignment Introduction: Curriculum Vitae and Invoice</a:t>
            </a:r>
          </a:p>
        </p:txBody>
      </p:sp>
    </p:spTree>
    <p:extLst>
      <p:ext uri="{BB962C8B-B14F-4D97-AF65-F5344CB8AC3E}">
        <p14:creationId xmlns:p14="http://schemas.microsoft.com/office/powerpoint/2010/main" val="137710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3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4: visual identity critiques + assignment introduction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Assignment 2: Curriculum Vitae and Invoice (10%, Due February 15 - NEXT WEEK!)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Using the established visual identity, apply this system to: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     + Design of a revised Curriculum Vitae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Review your current CV and edit it to reflect your professional experiences, technical skills,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     and main career aspirations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Highlight your most relevant contributions to the field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A brief biography is a good way to introduce the list of achievements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Develop a logical and legible hierarchy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Consider creating a bilingual version or separate documents in each language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Ideas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     + Design of an invoice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This is an official document or contract with your client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Outline the nature of services rendered, pricing, and other billable items (materials, hourly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     rate, revision fees,  travel expenses, subcontractor costs, etc.)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Consider creating a bilingual version or separate documents in each language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Ideas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+ 2022 Creative Earners Survey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For Next Week: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Upload as PDF document submissions to Moodle</a:t>
            </a:r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88" y="3358384"/>
            <a:ext cx="287999" cy="287999"/>
          </a:xfrm>
          <a:prstGeom prst="rect">
            <a:avLst/>
          </a:prstGeom>
        </p:spPr>
      </p:pic>
      <p:pic>
        <p:nvPicPr>
          <p:cNvPr id="10" name="Picture 9">
            <a:hlinkClick r:id="rId5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024" y="3350368"/>
            <a:ext cx="287999" cy="287999"/>
          </a:xfrm>
          <a:prstGeom prst="rect">
            <a:avLst/>
          </a:prstGeom>
        </p:spPr>
      </p:pic>
      <p:pic>
        <p:nvPicPr>
          <p:cNvPr id="11" name="Picture 10">
            <a:hlinkClick r:id="rId6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40" y="4847584"/>
            <a:ext cx="287999" cy="287999"/>
          </a:xfrm>
          <a:prstGeom prst="rect">
            <a:avLst/>
          </a:prstGeom>
        </p:spPr>
      </p:pic>
      <p:pic>
        <p:nvPicPr>
          <p:cNvPr id="12" name="Picture 11">
            <a:hlinkClick r:id="rId7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6" y="4839568"/>
            <a:ext cx="287999" cy="287999"/>
          </a:xfrm>
          <a:prstGeom prst="rect">
            <a:avLst/>
          </a:prstGeom>
        </p:spPr>
      </p:pic>
      <p:pic>
        <p:nvPicPr>
          <p:cNvPr id="3" name="Picture 2">
            <a:hlinkClick r:id="rId8"/>
            <a:extLst>
              <a:ext uri="{FF2B5EF4-FFF2-40B4-BE49-F238E27FC236}">
                <a16:creationId xmlns:a16="http://schemas.microsoft.com/office/drawing/2014/main" id="{DFAFCAAD-C9AE-E837-9256-C9B147FF5E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51" y="5277777"/>
            <a:ext cx="287999" cy="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7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8010</TotalTime>
  <Words>288</Words>
  <Application>Microsoft Macintosh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Christopher Moore</cp:lastModifiedBy>
  <cp:revision>254</cp:revision>
  <dcterms:created xsi:type="dcterms:W3CDTF">2010-04-12T23:12:02Z</dcterms:created>
  <dcterms:modified xsi:type="dcterms:W3CDTF">2024-02-08T22:24:18Z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