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9"/>
  </p:notesMasterIdLst>
  <p:handoutMasterIdLst>
    <p:handoutMasterId r:id="rId10"/>
  </p:handoutMasterIdLst>
  <p:sldIdLst>
    <p:sldId id="256" r:id="rId5"/>
    <p:sldId id="324" r:id="rId6"/>
    <p:sldId id="325" r:id="rId7"/>
    <p:sldId id="32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1">
          <p15:clr>
            <a:srgbClr val="A4A3A4"/>
          </p15:clr>
        </p15:guide>
        <p15:guide id="2" pos="3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36" autoAdjust="0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232" y="200"/>
      </p:cViewPr>
      <p:guideLst>
        <p:guide orient="horz" pos="2071"/>
        <p:guide pos="32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9DD-8BEA-304C-9BAE-175C76990D5F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7767-7DC9-0348-96FB-0ABB9D800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0D8CA-93BC-3A48-AD27-E78D6C56EB24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E362-A350-2949-B4EE-1DCF96A64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DB4-8003-BB48-B712-7E06A20CDED6}" type="datetime1">
              <a:rPr lang="en-CA" smtClean="0"/>
              <a:t>2024-02-21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ED5B-449C-5B42-857E-D2C3C63F5E60}" type="datetime1">
              <a:rPr lang="en-CA" smtClean="0"/>
              <a:t>2024-02-21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54FD-8390-A34A-96E2-42857EE224B2}" type="datetime1">
              <a:rPr lang="en-CA" smtClean="0"/>
              <a:t>2024-02-21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BDD6-B062-3F46-858B-F49D4E846AE3}" type="datetime1">
              <a:rPr lang="en-CA" smtClean="0"/>
              <a:t>2024-02-21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8CF4-3557-E54C-8D7A-1DDDDF5E883C}" type="datetime1">
              <a:rPr lang="en-CA" smtClean="0"/>
              <a:t>2024-02-21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8FBA-C267-0F40-8A02-E6A7821A291E}" type="datetime1">
              <a:rPr lang="en-CA" smtClean="0"/>
              <a:t>2024-02-21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A3E8-08E0-9F4D-82C2-2DB48CAAAE9E}" type="datetime1">
              <a:rPr lang="en-CA" smtClean="0"/>
              <a:t>2024-02-21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C90-4ABE-2E41-B09E-841274E0B9B5}" type="datetime1">
              <a:rPr lang="en-CA" smtClean="0"/>
              <a:t>2024-02-21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66D2-7B85-6649-B068-976362077B25}" type="datetime1">
              <a:rPr lang="en-CA" smtClean="0"/>
              <a:t>2024-02-21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4B7-82EE-1440-8DC8-20746879C550}" type="datetime1">
              <a:rPr lang="en-CA" smtClean="0"/>
              <a:t>2024-02-21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DE0C-0BC5-E84D-A15D-B33759DACDC1}" type="datetime1">
              <a:rPr lang="en-CA" smtClean="0"/>
              <a:t>2024-02-21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1C3-6334-5B44-B432-E408CD75785E}" type="datetime1">
              <a:rPr lang="en-CA" smtClean="0"/>
              <a:t>2024-02-21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megood.ca/444/6/groups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714" y="5714510"/>
            <a:ext cx="376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F4623"/>
                </a:solidFill>
              </a:rPr>
              <a:t>WEEK 6 </a:t>
            </a:r>
          </a:p>
        </p:txBody>
      </p:sp>
    </p:spTree>
    <p:extLst>
      <p:ext uri="{BB962C8B-B14F-4D97-AF65-F5344CB8AC3E}">
        <p14:creationId xmlns:p14="http://schemas.microsoft.com/office/powerpoint/2010/main" val="40520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2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6: assignment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Class Plan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Roll the Dice!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Random group selection to discuss Visual Identity Guidelines (Table: Group 1)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Assignment Review: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Social Media Presence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Competition Submission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Class Critiques (Table: Group 2)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In small teams, you will present your initial social media strategies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What platforms have you chosen?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Who are their primary audiences?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What are the affordances and characteristics of each?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How will they exhibit different aspects of your practice?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Individual Critiques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b="1" dirty="0">
                <a:solidFill>
                  <a:srgbClr val="376092"/>
                </a:solidFill>
              </a:rPr>
              <a:t>+ Next Week: Reading Break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No classes – continue assignment development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 am available for virtual consultations on Zoom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b="1" dirty="0">
                <a:solidFill>
                  <a:srgbClr val="376092"/>
                </a:solidFill>
              </a:rPr>
              <a:t>+ Next Class: March 7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Guest presentation: Andrea </a:t>
            </a:r>
            <a:r>
              <a:rPr lang="en-US" sz="1400" dirty="0" err="1">
                <a:solidFill>
                  <a:srgbClr val="376092"/>
                </a:solidFill>
              </a:rPr>
              <a:t>Gamboa</a:t>
            </a:r>
            <a:r>
              <a:rPr lang="en-US" sz="1400" dirty="0">
                <a:solidFill>
                  <a:srgbClr val="376092"/>
                </a:solidFill>
              </a:rPr>
              <a:t>-Araiza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Online content optimization</a:t>
            </a:r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86F72119-1BEE-9FA6-33EE-AC05A6E5BA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88" y="1415284"/>
            <a:ext cx="287999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0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3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6: assignment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Assignment: Social Media Presence (10%, Due March 14)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Using the established visual identity, apply this system to: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     + Development of Social Media Presence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The reliance on paper-based portfolios is diminishing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Social media has largely usurped traditional forms of promotion as a means for presentation             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You may already have this developed to a certain degree, but reimagine this as a separate,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professional presentation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If you are leading with your own name, create a parallel identity (</a:t>
            </a:r>
            <a:r>
              <a:rPr lang="en-US" sz="1400" dirty="0" err="1">
                <a:solidFill>
                  <a:srgbClr val="376092"/>
                </a:solidFill>
              </a:rPr>
              <a:t>eg</a:t>
            </a:r>
            <a:r>
              <a:rPr lang="en-US" sz="1400" dirty="0">
                <a:solidFill>
                  <a:srgbClr val="376092"/>
                </a:solidFill>
              </a:rPr>
              <a:t>. Christopher Moore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Designs), or set up accounts for your studio name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Select a minimum of 3 different platforms to develop—which all have different audiences and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characteristics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Exploit the strengths and affordances of each environment to display different characteristics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of your practice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+ Initially, seed the content for the March 14 deadline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          + You are then required make at least 1 post to each platform per week</a:t>
            </a:r>
          </a:p>
        </p:txBody>
      </p:sp>
    </p:spTree>
    <p:extLst>
      <p:ext uri="{BB962C8B-B14F-4D97-AF65-F5344CB8AC3E}">
        <p14:creationId xmlns:p14="http://schemas.microsoft.com/office/powerpoint/2010/main" val="77067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4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6: assignment development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Assignment: Competition Submission (5%, Due </a:t>
            </a:r>
            <a:r>
              <a:rPr lang="en-US" sz="1400">
                <a:solidFill>
                  <a:srgbClr val="376092"/>
                </a:solidFill>
              </a:rPr>
              <a:t>March 14)</a:t>
            </a:r>
            <a:endParaRPr lang="en-US" sz="1400" dirty="0">
              <a:solidFill>
                <a:srgbClr val="376092"/>
              </a:solidFill>
            </a:endParaRP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Research 5 design-related competitions, publications, or calls for proposals (exhibitions, grants, etc.)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and post them to Moodle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This will become a shared resource for the entire class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Select one opportunity and follow the application guidelines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If the deadline is approaching, you are encouraged to follow through with the submission 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Provide a proof of your application (screenshot, email confirmation, etc.)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+ Compile your entry into a single document for assignment submission</a:t>
            </a:r>
          </a:p>
        </p:txBody>
      </p:sp>
    </p:spTree>
    <p:extLst>
      <p:ext uri="{BB962C8B-B14F-4D97-AF65-F5344CB8AC3E}">
        <p14:creationId xmlns:p14="http://schemas.microsoft.com/office/powerpoint/2010/main" val="139423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9391</TotalTime>
  <Words>443</Words>
  <Application>Microsoft Macintosh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Christopher Moore</cp:lastModifiedBy>
  <cp:revision>265</cp:revision>
  <dcterms:created xsi:type="dcterms:W3CDTF">2010-04-12T23:12:02Z</dcterms:created>
  <dcterms:modified xsi:type="dcterms:W3CDTF">2024-02-22T17:14:17Z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